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27" r:id="rId2"/>
    <p:sldId id="337" r:id="rId3"/>
    <p:sldId id="328" r:id="rId4"/>
    <p:sldId id="329" r:id="rId5"/>
    <p:sldId id="331" r:id="rId6"/>
    <p:sldId id="330" r:id="rId7"/>
    <p:sldId id="356" r:id="rId8"/>
    <p:sldId id="358" r:id="rId9"/>
    <p:sldId id="335" r:id="rId10"/>
    <p:sldId id="336" r:id="rId11"/>
    <p:sldId id="384" r:id="rId12"/>
    <p:sldId id="385" r:id="rId13"/>
    <p:sldId id="339" r:id="rId14"/>
    <p:sldId id="386" r:id="rId15"/>
    <p:sldId id="387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5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2022-06-01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2022-06-01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2022-06-01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2022-06-01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issues/978" TargetMode="External"/><Relationship Id="rId2" Type="http://schemas.openxmlformats.org/officeDocument/2006/relationships/hyperlink" Target="https://github.com/w3c/wot-discovery/blob/main/proposals/geolocation.md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and </a:t>
            </a:r>
            <a:r>
              <a:rPr lang="en-US" dirty="0"/>
              <a:t>Geolocation Discovery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1 June</a:t>
            </a:r>
            <a:r>
              <a:rPr lang="en-US" noProof="0" dirty="0"/>
              <a:t> 2022</a:t>
            </a:r>
          </a:p>
          <a:p>
            <a:r>
              <a:rPr lang="en-US" dirty="0"/>
              <a:t>Presented to IEEE P2874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Upcoming </a:t>
            </a:r>
            <a:r>
              <a:rPr lang="en-US" noProof="0" dirty="0" err="1"/>
              <a:t>Plugfest</a:t>
            </a:r>
            <a:r>
              <a:rPr lang="en-US" noProof="0" dirty="0"/>
              <a:t>/</a:t>
            </a:r>
            <a:r>
              <a:rPr lang="en-US" noProof="0" dirty="0" err="1"/>
              <a:t>Testfest</a:t>
            </a:r>
            <a:r>
              <a:rPr lang="en-US" noProof="0" dirty="0"/>
              <a:t>: March 14-18</a:t>
            </a:r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67A4880-70D9-AB4B-DA85-56358C4FA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8720" y="942706"/>
            <a:ext cx="2369820" cy="29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Historical data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5128260" cy="499163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</a:p>
          <a:p>
            <a:pPr marL="0" indent="0">
              <a:buNone/>
            </a:pPr>
            <a:r>
              <a:rPr lang="en-US" dirty="0"/>
              <a:t>Obtain TD of interest</a:t>
            </a:r>
          </a:p>
          <a:p>
            <a:r>
              <a:rPr lang="en-US" dirty="0"/>
              <a:t>Not limited to local network</a:t>
            </a:r>
          </a:p>
          <a:p>
            <a:r>
              <a:rPr lang="en-US" dirty="0"/>
              <a:t>Scalable to many TDs</a:t>
            </a:r>
          </a:p>
          <a:p>
            <a:r>
              <a:rPr lang="en-US" dirty="0"/>
              <a:t>Need to preserve privacy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A3226A-D91A-1E99-2288-8DF3DAC4C5D2}"/>
              </a:ext>
            </a:extLst>
          </p:cNvPr>
          <p:cNvSpPr txBox="1">
            <a:spLocks/>
          </p:cNvSpPr>
          <p:nvPr/>
        </p:nvSpPr>
        <p:spPr>
          <a:xfrm>
            <a:off x="6355079" y="1185331"/>
            <a:ext cx="512826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Architecture:</a:t>
            </a:r>
          </a:p>
          <a:p>
            <a:r>
              <a:rPr lang="en-US" dirty="0"/>
              <a:t>Phased access: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700088" lvl="1" indent="-242888">
              <a:buFont typeface="+mj-lt"/>
              <a:buAutoNum type="arabicPeriod"/>
            </a:pPr>
            <a:r>
              <a:rPr lang="en-US" dirty="0"/>
              <a:t>Exploration: controlled access</a:t>
            </a:r>
          </a:p>
          <a:p>
            <a:r>
              <a:rPr lang="en-US" dirty="0"/>
              <a:t>Introduction mechanisms</a:t>
            </a:r>
          </a:p>
          <a:p>
            <a:pPr lvl="1"/>
            <a:r>
              <a:rPr lang="en-US" dirty="0"/>
              <a:t>Direct, WK, DNS-SD, </a:t>
            </a:r>
            <a:r>
              <a:rPr lang="en-US" dirty="0" err="1"/>
              <a:t>CoRE</a:t>
            </a:r>
            <a:r>
              <a:rPr lang="en-US" dirty="0"/>
              <a:t>-RD, DID</a:t>
            </a:r>
          </a:p>
          <a:p>
            <a:r>
              <a:rPr lang="en-US" dirty="0"/>
              <a:t>Exploration mechanisms</a:t>
            </a:r>
          </a:p>
          <a:p>
            <a:pPr lvl="1"/>
            <a:r>
              <a:rPr lang="en-US" dirty="0"/>
              <a:t>TD Server, Self, Directory</a:t>
            </a:r>
          </a:p>
          <a:p>
            <a:r>
              <a:rPr lang="en-US"/>
              <a:t>Directories searchable </a:t>
            </a:r>
            <a:r>
              <a:rPr lang="en-US" dirty="0"/>
              <a:t>via </a:t>
            </a:r>
          </a:p>
          <a:p>
            <a:pPr lvl="1"/>
            <a:r>
              <a:rPr lang="en-US" dirty="0"/>
              <a:t>JSON Path (IETF RFC pending)</a:t>
            </a:r>
          </a:p>
          <a:p>
            <a:pPr lvl="1"/>
            <a:r>
              <a:rPr lang="en-US" dirty="0"/>
              <a:t>XPath 3.1</a:t>
            </a:r>
          </a:p>
          <a:p>
            <a:pPr lvl="1"/>
            <a:r>
              <a:rPr lang="en-US" dirty="0"/>
              <a:t>SPARQL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D0130C3-B362-312D-64B1-67A4E44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1" y="960606"/>
            <a:ext cx="9534525" cy="5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DEDB2B-D5B5-FA13-4801-8A948657BECF}"/>
              </a:ext>
            </a:extLst>
          </p:cNvPr>
          <p:cNvSpPr txBox="1">
            <a:spLocks/>
          </p:cNvSpPr>
          <p:nvPr/>
        </p:nvSpPr>
        <p:spPr>
          <a:xfrm>
            <a:off x="937260" y="1185331"/>
            <a:ext cx="9874150" cy="4991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future work:</a:t>
            </a:r>
          </a:p>
          <a:p>
            <a:pPr lvl="1"/>
            <a:r>
              <a:rPr lang="en-US" dirty="0"/>
              <a:t>Encode static geospatial data in Thing Descriptions</a:t>
            </a:r>
          </a:p>
          <a:p>
            <a:pPr lvl="1"/>
            <a:r>
              <a:rPr lang="en-US" dirty="0"/>
              <a:t>Provide ontologies for dynamic geospatial data</a:t>
            </a:r>
          </a:p>
          <a:p>
            <a:pPr lvl="1"/>
            <a:r>
              <a:rPr lang="en-US" dirty="0"/>
              <a:t>Index Things by location in TD Directories</a:t>
            </a:r>
          </a:p>
          <a:p>
            <a:pPr lvl="1"/>
            <a:r>
              <a:rPr lang="en-US" dirty="0"/>
              <a:t>Provide geolocation filters in Introduction mechanisms</a:t>
            </a:r>
          </a:p>
          <a:p>
            <a:pPr lvl="2"/>
            <a:r>
              <a:rPr lang="en-US" dirty="0"/>
              <a:t>e.g. geolocation filters in DNS-SD</a:t>
            </a:r>
          </a:p>
          <a:p>
            <a:pPr lvl="1"/>
            <a:r>
              <a:rPr lang="en-US" dirty="0"/>
              <a:t>Discover Things using geospatial queries</a:t>
            </a:r>
          </a:p>
          <a:p>
            <a:pPr lvl="2"/>
            <a:r>
              <a:rPr lang="en-US" dirty="0"/>
              <a:t>"find all Things within 100m of </a:t>
            </a:r>
            <a:r>
              <a:rPr lang="en-US" dirty="0" err="1"/>
              <a:t>lat</a:t>
            </a:r>
            <a:r>
              <a:rPr lang="en-US" dirty="0"/>
              <a:t> 49.2803175 long -123.1286623"</a:t>
            </a:r>
          </a:p>
          <a:p>
            <a:pPr lvl="2"/>
            <a:r>
              <a:rPr lang="en-US" dirty="0"/>
              <a:t>"find all HVAC sensors in Room 101 of Sheraton Wall Vancouver"</a:t>
            </a:r>
          </a:p>
          <a:p>
            <a:pPr lvl="1"/>
            <a:r>
              <a:rPr lang="en-US" dirty="0"/>
              <a:t>Both "quantitative" and "qualitative" locations important</a:t>
            </a:r>
          </a:p>
          <a:p>
            <a:pPr lvl="1"/>
            <a:r>
              <a:rPr lang="en-US" dirty="0"/>
              <a:t>Also store sensor data and search based on interval queries</a:t>
            </a:r>
          </a:p>
          <a:p>
            <a:r>
              <a:rPr lang="en-US" dirty="0"/>
              <a:t>See: </a:t>
            </a:r>
          </a:p>
          <a:p>
            <a:pPr lvl="1"/>
            <a:r>
              <a:rPr lang="en-US" dirty="0">
                <a:hlinkClick r:id="rId2"/>
              </a:rPr>
              <a:t>Geolocation proposal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Discussion of next WoT charter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9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Recent Activity</a:t>
            </a:r>
          </a:p>
          <a:p>
            <a:pPr lvl="1"/>
            <a:r>
              <a:rPr lang="en-US" dirty="0"/>
              <a:t>Finding Thing Descriptions: Discovery</a:t>
            </a:r>
            <a:endParaRPr lang="en-US" noProof="0" dirty="0"/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  <a:p>
            <a:pPr lvl="1"/>
            <a:r>
              <a:rPr lang="en-US" dirty="0"/>
              <a:t>Geolocation Discovery</a:t>
            </a:r>
          </a:p>
          <a:p>
            <a:pPr lvl="2"/>
            <a:r>
              <a:rPr lang="en-US" dirty="0"/>
              <a:t>Data: Dynamic and Static</a:t>
            </a:r>
          </a:p>
          <a:p>
            <a:pPr lvl="2"/>
            <a:r>
              <a:rPr lang="en-US" dirty="0"/>
              <a:t>Geolocation queries for Discovery</a:t>
            </a:r>
            <a:endParaRPr lang="en-US" noProof="0" dirty="0"/>
          </a:p>
          <a:p>
            <a:pPr lvl="2"/>
            <a:r>
              <a:rPr lang="en-US" dirty="0"/>
              <a:t>Interval queries on actual data?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2022-06-01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1534</Words>
  <Application>Microsoft Macintosh PowerPoint</Application>
  <PresentationFormat>Widescreen</PresentationFormat>
  <Paragraphs>356</Paragraphs>
  <Slides>16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and Geolocation Discovery</vt:lpstr>
      <vt:lpstr>Outline</vt:lpstr>
      <vt:lpstr>W3C Web of Things (WoT)</vt:lpstr>
      <vt:lpstr>Descriptive Interoperability: TDs</vt:lpstr>
      <vt:lpstr>Usage Patterns Overview</vt:lpstr>
      <vt:lpstr>Orchestration</vt:lpstr>
      <vt:lpstr>Use Cases and Requirements</vt:lpstr>
      <vt:lpstr>Use Cases / Requirements Process</vt:lpstr>
      <vt:lpstr>Deliverables</vt:lpstr>
      <vt:lpstr>Recent Activity</vt:lpstr>
      <vt:lpstr>Applications</vt:lpstr>
      <vt:lpstr>Gaps and Future Work</vt:lpstr>
      <vt:lpstr>Discovery</vt:lpstr>
      <vt:lpstr>Discovery</vt:lpstr>
      <vt:lpstr>Discovery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55</cp:revision>
  <dcterms:created xsi:type="dcterms:W3CDTF">2020-06-08T01:23:04Z</dcterms:created>
  <dcterms:modified xsi:type="dcterms:W3CDTF">2022-06-01T11:39:11Z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